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5AB"/>
    <a:srgbClr val="5CB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58"/>
    <p:restoredTop sz="94676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902456"/>
            <a:ext cx="6958013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chemeClr val="bg1"/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7656-C5CE-3046-A875-5C0E96C6FD84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5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20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Europa-Bold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Alex Contini</cp:lastModifiedBy>
  <cp:revision>5</cp:revision>
  <dcterms:created xsi:type="dcterms:W3CDTF">2018-08-06T21:23:14Z</dcterms:created>
  <dcterms:modified xsi:type="dcterms:W3CDTF">2018-09-12T12:06:42Z</dcterms:modified>
</cp:coreProperties>
</file>